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wmf" ContentType="image/x-wmf"/>
  <Override PartName="/ppt/media/image4.jpeg" ContentType="image/jpeg"/>
  <Override PartName="/ppt/media/image2.wmf" ContentType="image/x-wmf"/>
  <Override PartName="/ppt/media/image3.jpeg" ContentType="image/jpeg"/>
  <Override PartName="/ppt/media/image5.jpeg" ContentType="image/jpeg"/>
  <Override PartName="/ppt/media/image6.wmf" ContentType="image/x-wmf"/>
  <Override PartName="/ppt/media/image7.wmf" ContentType="image/x-wmf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</p:sldIdLst>
  <p:sldSz cx="9906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179280" y="289080"/>
            <a:ext cx="9082440" cy="460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908244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83336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179280" y="52956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83336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2500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3208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1792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2500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3208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179280" y="289080"/>
            <a:ext cx="9082440" cy="4600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908244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subTitle"/>
          </p:nvPr>
        </p:nvSpPr>
        <p:spPr>
          <a:xfrm>
            <a:off x="495000" y="273600"/>
            <a:ext cx="89150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460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83336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179280" y="529560"/>
            <a:ext cx="908244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833360" y="28908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17928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4833360" y="529560"/>
            <a:ext cx="4431960" cy="219240"/>
          </a:xfrm>
          <a:prstGeom prst="rect">
            <a:avLst/>
          </a:prstGeom>
        </p:spPr>
        <p:txBody>
          <a:bodyPr lIns="0" rIns="0" tIns="0" bIns="0">
            <a:normAutofit fontScale="75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1792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32500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6320880" y="28908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body"/>
          </p:nvPr>
        </p:nvSpPr>
        <p:spPr>
          <a:xfrm>
            <a:off x="1792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8" name="PlaceHolder 6"/>
          <p:cNvSpPr>
            <a:spLocks noGrp="1"/>
          </p:cNvSpPr>
          <p:nvPr>
            <p:ph type="body"/>
          </p:nvPr>
        </p:nvSpPr>
        <p:spPr>
          <a:xfrm>
            <a:off x="32500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89" name="PlaceHolder 7"/>
          <p:cNvSpPr>
            <a:spLocks noGrp="1"/>
          </p:cNvSpPr>
          <p:nvPr>
            <p:ph type="body"/>
          </p:nvPr>
        </p:nvSpPr>
        <p:spPr>
          <a:xfrm>
            <a:off x="6320880" y="529560"/>
            <a:ext cx="2924280" cy="219240"/>
          </a:xfrm>
          <a:prstGeom prst="rect">
            <a:avLst/>
          </a:prstGeom>
        </p:spPr>
        <p:txBody>
          <a:bodyPr lIns="0" rIns="0" tIns="0" bIns="0">
            <a:normAutofit fontScale="26000"/>
          </a:bodyPr>
          <a:p>
            <a:endParaRPr b="0" lang="it-IT" sz="228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wmf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wmf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body"/>
          </p:nvPr>
        </p:nvSpPr>
        <p:spPr>
          <a:xfrm>
            <a:off x="277920" y="1176840"/>
            <a:ext cx="9349920" cy="3858840"/>
          </a:xfrm>
          <a:prstGeom prst="rect">
            <a:avLst/>
          </a:prstGeom>
        </p:spPr>
        <p:txBody>
          <a:bodyPr lIns="90000" rIns="90000" tIns="45000" bIns="45000" anchor="ctr">
            <a:normAutofit/>
          </a:bodyPr>
          <a:p>
            <a:pPr marL="432000" indent="-324000" algn="ctr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Fai clic per modificare il formato del testo della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1" marL="864000" indent="-324000" algn="ctr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Secondo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2" marL="1296000" indent="-288000" algn="ctr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Terzo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3" marL="1728000" indent="-216000" algn="ctr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Quarto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4" marL="2160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Quinto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5" marL="2592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Sesto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6" marL="3024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Settimo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</p:txBody>
      </p:sp>
      <p:pic>
        <p:nvPicPr>
          <p:cNvPr id="1" name="Immagine 8" descr=""/>
          <p:cNvPicPr/>
          <p:nvPr/>
        </p:nvPicPr>
        <p:blipFill>
          <a:blip r:embed="rId2"/>
          <a:stretch/>
        </p:blipFill>
        <p:spPr>
          <a:xfrm>
            <a:off x="516960" y="352080"/>
            <a:ext cx="1677240" cy="503640"/>
          </a:xfrm>
          <a:prstGeom prst="rect">
            <a:avLst/>
          </a:prstGeom>
          <a:ln>
            <a:noFill/>
          </a:ln>
        </p:spPr>
      </p:pic>
      <p:sp>
        <p:nvSpPr>
          <p:cNvPr id="2" name="Line 2"/>
          <p:cNvSpPr/>
          <p:nvPr/>
        </p:nvSpPr>
        <p:spPr>
          <a:xfrm>
            <a:off x="4646520" y="5907600"/>
            <a:ext cx="612720" cy="0"/>
          </a:xfrm>
          <a:prstGeom prst="line">
            <a:avLst/>
          </a:prstGeom>
          <a:ln w="5724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PlaceHolder 3"/>
          <p:cNvSpPr>
            <a:spLocks noGrp="1"/>
          </p:cNvSpPr>
          <p:nvPr>
            <p:ph type="body"/>
          </p:nvPr>
        </p:nvSpPr>
        <p:spPr>
          <a:xfrm>
            <a:off x="516960" y="6044760"/>
            <a:ext cx="8871480" cy="32616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en-US" sz="1600" spc="-1" strike="noStrike">
                <a:solidFill>
                  <a:srgbClr val="252827"/>
                </a:solidFill>
                <a:latin typeface="Calibri Light"/>
              </a:rPr>
              <a:t>Fare Clic Per Modificare</a:t>
            </a:r>
            <a:endParaRPr b="0" lang="it-IT" sz="16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body"/>
          </p:nvPr>
        </p:nvSpPr>
        <p:spPr>
          <a:xfrm>
            <a:off x="517680" y="5235480"/>
            <a:ext cx="8870760" cy="58536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en-US" sz="3600" spc="-1" strike="noStrike">
                <a:solidFill>
                  <a:srgbClr val="0063be"/>
                </a:solidFill>
                <a:latin typeface="Bahnschrift"/>
              </a:rPr>
              <a:t>FARE CLIC PER MODIFICARE</a:t>
            </a:r>
            <a:endParaRPr b="0" lang="it-IT" sz="36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7530840" y="255240"/>
            <a:ext cx="1898640" cy="539640"/>
          </a:xfrm>
          <a:prstGeom prst="rect">
            <a:avLst/>
          </a:prstGeom>
        </p:spPr>
        <p:txBody>
          <a:bodyPr lIns="90000" rIns="90000" tIns="45000" bIns="45000" anchor="ctr">
            <a:normAutofit/>
          </a:bodyPr>
          <a:p>
            <a:pPr marL="432000" indent="-324000" algn="ctr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Fai clic per modificare il formato del testo della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1" marL="864000" indent="-324000" algn="ctr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Secondo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2" marL="1296000" indent="-288000" algn="ctr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Terzo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3" marL="1728000" indent="-216000" algn="ctr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Quarto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4" marL="2160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Quinto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5" marL="2592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Sesto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6" marL="3024000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Settimo livello struttura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6" name="PlaceHolder 6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it-IT" sz="1800" spc="-1" strike="noStrike">
                <a:solidFill>
                  <a:srgbClr val="252827"/>
                </a:solidFill>
                <a:latin typeface="Calibri"/>
              </a:rPr>
              <a:t>Fai clic per modificare il formato del testo del titolo</a:t>
            </a:r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0" y="6067440"/>
            <a:ext cx="9905760" cy="790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4" name="Immagine 8" descr=""/>
          <p:cNvPicPr/>
          <p:nvPr/>
        </p:nvPicPr>
        <p:blipFill>
          <a:blip r:embed="rId2"/>
          <a:stretch/>
        </p:blipFill>
        <p:spPr>
          <a:xfrm>
            <a:off x="266760" y="6288840"/>
            <a:ext cx="1037880" cy="311400"/>
          </a:xfrm>
          <a:prstGeom prst="rect">
            <a:avLst/>
          </a:prstGeom>
          <a:ln>
            <a:noFill/>
          </a:ln>
        </p:spPr>
      </p:pic>
      <p:sp>
        <p:nvSpPr>
          <p:cNvPr id="45" name="CustomShape 2"/>
          <p:cNvSpPr/>
          <p:nvPr/>
        </p:nvSpPr>
        <p:spPr>
          <a:xfrm>
            <a:off x="9262080" y="6334920"/>
            <a:ext cx="376560" cy="37656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" name="PlaceHolder 3"/>
          <p:cNvSpPr>
            <a:spLocks noGrp="1"/>
          </p:cNvSpPr>
          <p:nvPr>
            <p:ph type="sldNum"/>
          </p:nvPr>
        </p:nvSpPr>
        <p:spPr>
          <a:xfrm>
            <a:off x="9245160" y="6339960"/>
            <a:ext cx="4107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fld id="{665E8F59-7219-492F-AAA1-3E5229255102}" type="slidenum">
              <a:rPr b="0" lang="en-US" sz="1200" spc="-1" strike="noStrike">
                <a:solidFill>
                  <a:srgbClr val="ffffff"/>
                </a:solidFill>
                <a:latin typeface="Calibri"/>
              </a:rPr>
              <a:t>&lt;numero&gt;</a:t>
            </a:fld>
            <a:endParaRPr b="0" lang="it-IT" sz="1200" spc="-1" strike="noStrike">
              <a:latin typeface="Times New Roman"/>
            </a:endParaRPr>
          </a:p>
        </p:txBody>
      </p:sp>
      <p:sp>
        <p:nvSpPr>
          <p:cNvPr id="47" name="Line 4"/>
          <p:cNvSpPr/>
          <p:nvPr/>
        </p:nvSpPr>
        <p:spPr>
          <a:xfrm>
            <a:off x="277560" y="925200"/>
            <a:ext cx="720000" cy="0"/>
          </a:xfrm>
          <a:prstGeom prst="line">
            <a:avLst/>
          </a:prstGeom>
          <a:ln w="5724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5"/>
          <p:cNvSpPr>
            <a:spLocks noGrp="1"/>
          </p:cNvSpPr>
          <p:nvPr>
            <p:ph type="body"/>
          </p:nvPr>
        </p:nvSpPr>
        <p:spPr>
          <a:xfrm>
            <a:off x="179280" y="289080"/>
            <a:ext cx="9082440" cy="4600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en-US" sz="2000" spc="-1" strike="noStrike">
                <a:solidFill>
                  <a:srgbClr val="0063be"/>
                </a:solidFill>
                <a:latin typeface="Bahnschrift"/>
              </a:rPr>
              <a:t>CLIC PER MODIFICARE</a:t>
            </a:r>
            <a:endParaRPr b="0" lang="it-IT" sz="20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49" name="PlaceHolder 6"/>
          <p:cNvSpPr>
            <a:spLocks noGrp="1"/>
          </p:cNvSpPr>
          <p:nvPr>
            <p:ph type="body"/>
          </p:nvPr>
        </p:nvSpPr>
        <p:spPr>
          <a:xfrm>
            <a:off x="743040" y="1301760"/>
            <a:ext cx="8519040" cy="460080"/>
          </a:xfrm>
          <a:prstGeom prst="rect">
            <a:avLst/>
          </a:prstGeom>
        </p:spPr>
        <p:txBody>
          <a:bodyPr anchor="ctr">
            <a:normAutofit/>
          </a:bodyPr>
          <a:p>
            <a:pPr>
              <a:lnSpc>
                <a:spcPct val="100000"/>
              </a:lnSpc>
              <a:spcAft>
                <a:spcPts val="601"/>
              </a:spcAft>
              <a:tabLst>
                <a:tab algn="l" pos="0"/>
              </a:tabLst>
            </a:pPr>
            <a:r>
              <a:rPr b="0" lang="en-US" sz="1400" spc="-1" strike="noStrike">
                <a:solidFill>
                  <a:srgbClr val="252827"/>
                </a:solidFill>
                <a:latin typeface="Bahnschrift"/>
              </a:rPr>
              <a:t>FARE CLIC PER MODIFICARE</a:t>
            </a:r>
            <a:endParaRPr b="0" lang="it-IT" sz="14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0" name="PlaceHolder 7"/>
          <p:cNvSpPr>
            <a:spLocks noGrp="1"/>
          </p:cNvSpPr>
          <p:nvPr>
            <p:ph type="body"/>
          </p:nvPr>
        </p:nvSpPr>
        <p:spPr>
          <a:xfrm>
            <a:off x="742680" y="2234160"/>
            <a:ext cx="8502120" cy="2580840"/>
          </a:xfrm>
          <a:prstGeom prst="rect">
            <a:avLst/>
          </a:prstGeom>
        </p:spPr>
        <p:txBody>
          <a:bodyPr>
            <a:noAutofit/>
          </a:bodyPr>
          <a:p>
            <a:pPr marL="185760" indent="-185400">
              <a:lnSpc>
                <a:spcPct val="90000"/>
              </a:lnSpc>
              <a:spcBef>
                <a:spcPts val="814"/>
              </a:spcBef>
              <a:buClr>
                <a:srgbClr val="252827"/>
              </a:buClr>
              <a:buFont typeface="Arial"/>
              <a:buChar char="•"/>
            </a:pPr>
            <a:r>
              <a:rPr b="0" lang="it-IT" sz="1400" spc="-1" strike="noStrike">
                <a:solidFill>
                  <a:srgbClr val="252827"/>
                </a:solidFill>
                <a:latin typeface="Calibri"/>
              </a:rPr>
              <a:t>Fare clic per modificare gli stili del testo dello schema</a:t>
            </a:r>
            <a:endParaRPr b="0" lang="it-IT" sz="1400" spc="-1" strike="noStrike">
              <a:solidFill>
                <a:srgbClr val="252827"/>
              </a:solidFill>
              <a:latin typeface="Calibri"/>
            </a:endParaRPr>
          </a:p>
          <a:p>
            <a:pPr lvl="1" marL="557280" indent="-185400">
              <a:lnSpc>
                <a:spcPct val="90000"/>
              </a:lnSpc>
              <a:spcBef>
                <a:spcPts val="405"/>
              </a:spcBef>
              <a:buClr>
                <a:srgbClr val="252827"/>
              </a:buClr>
              <a:buFont typeface="Arial"/>
              <a:buChar char="•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Secondo livello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  <a:p>
            <a:pPr lvl="2" marL="928800" indent="-185400">
              <a:lnSpc>
                <a:spcPct val="90000"/>
              </a:lnSpc>
              <a:spcBef>
                <a:spcPts val="405"/>
              </a:spcBef>
              <a:buClr>
                <a:srgbClr val="252827"/>
              </a:buClr>
              <a:buFont typeface="Arial"/>
              <a:buChar char="•"/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Terzo livello</a:t>
            </a:r>
            <a:endParaRPr b="0" lang="it-IT" sz="12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51" name="CustomShape 8"/>
          <p:cNvSpPr/>
          <p:nvPr/>
        </p:nvSpPr>
        <p:spPr>
          <a:xfrm>
            <a:off x="1385640" y="6276240"/>
            <a:ext cx="410760" cy="27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it-IT" sz="1200" spc="-1" strike="noStrike">
                <a:solidFill>
                  <a:srgbClr val="252827"/>
                </a:solidFill>
                <a:latin typeface="Calibri"/>
              </a:rPr>
              <a:t>per</a:t>
            </a:r>
            <a:endParaRPr b="0" lang="it-IT" sz="1200" spc="-1" strike="noStrike">
              <a:latin typeface="Arial"/>
            </a:endParaRPr>
          </a:p>
        </p:txBody>
      </p:sp>
      <p:pic>
        <p:nvPicPr>
          <p:cNvPr id="52" name="Immagine 14" descr=""/>
          <p:cNvPicPr/>
          <p:nvPr/>
        </p:nvPicPr>
        <p:blipFill>
          <a:blip r:embed="rId3"/>
          <a:stretch/>
        </p:blipFill>
        <p:spPr>
          <a:xfrm>
            <a:off x="1796760" y="6146640"/>
            <a:ext cx="894600" cy="631800"/>
          </a:xfrm>
          <a:prstGeom prst="rect">
            <a:avLst/>
          </a:prstGeom>
          <a:ln>
            <a:noFill/>
          </a:ln>
        </p:spPr>
      </p:pic>
      <p:sp>
        <p:nvSpPr>
          <p:cNvPr id="53" name="PlaceHolder 9"/>
          <p:cNvSpPr>
            <a:spLocks noGrp="1"/>
          </p:cNvSpPr>
          <p:nvPr>
            <p:ph type="title"/>
          </p:nvPr>
        </p:nvSpPr>
        <p:spPr>
          <a:xfrm>
            <a:off x="495000" y="273600"/>
            <a:ext cx="89150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it-IT" sz="1800" spc="-1" strike="noStrike">
                <a:solidFill>
                  <a:srgbClr val="252827"/>
                </a:solidFill>
                <a:latin typeface="Calibri"/>
              </a:rPr>
              <a:t>Fai clic per modificare il formato del testo del titolo</a:t>
            </a:r>
            <a:endParaRPr b="0" lang="it-IT" sz="1800" spc="-1" strike="noStrike">
              <a:solidFill>
                <a:srgbClr val="252827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516960" y="6044760"/>
            <a:ext cx="8871480" cy="326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lang="it-IT" sz="1400" spc="-1" strike="noStrike">
                <a:solidFill>
                  <a:srgbClr val="444444"/>
                </a:solidFill>
                <a:latin typeface="Calibri"/>
              </a:rPr>
              <a:t>DISTRETTO URBANO DEL COMMERCIO DI MALNATE</a:t>
            </a:r>
            <a:endParaRPr b="0" lang="it-IT" sz="1400" spc="-1" strike="noStrike">
              <a:solidFill>
                <a:srgbClr val="252827"/>
              </a:solidFill>
              <a:latin typeface="Calibri"/>
            </a:endParaRPr>
          </a:p>
        </p:txBody>
      </p:sp>
      <p:sp>
        <p:nvSpPr>
          <p:cNvPr id="91" name="TextShape 2"/>
          <p:cNvSpPr txBox="1"/>
          <p:nvPr/>
        </p:nvSpPr>
        <p:spPr>
          <a:xfrm>
            <a:off x="517680" y="5235480"/>
            <a:ext cx="8870760" cy="5853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it-IT" sz="3000" spc="-1" strike="noStrike">
                <a:solidFill>
                  <a:srgbClr val="0063be"/>
                </a:solidFill>
                <a:latin typeface="Bahnschrift"/>
              </a:rPr>
              <a:t>CARTOGRAFIA DEGLI INTERVENTI</a:t>
            </a:r>
            <a:endParaRPr b="0" lang="it-IT" sz="3000" spc="-1" strike="noStrike">
              <a:solidFill>
                <a:srgbClr val="252827"/>
              </a:solidFill>
              <a:latin typeface="Calibri"/>
            </a:endParaRPr>
          </a:p>
        </p:txBody>
      </p:sp>
      <p:pic>
        <p:nvPicPr>
          <p:cNvPr id="92" name="Segnaposto immagine 7" descr=""/>
          <p:cNvPicPr/>
          <p:nvPr/>
        </p:nvPicPr>
        <p:blipFill>
          <a:blip r:embed="rId1"/>
          <a:stretch/>
        </p:blipFill>
        <p:spPr>
          <a:xfrm>
            <a:off x="277920" y="1176480"/>
            <a:ext cx="9349920" cy="3858840"/>
          </a:xfrm>
          <a:prstGeom prst="rect">
            <a:avLst/>
          </a:prstGeom>
          <a:ln>
            <a:noFill/>
          </a:ln>
        </p:spPr>
      </p:pic>
      <p:pic>
        <p:nvPicPr>
          <p:cNvPr id="93" name="Immagine 10" descr=""/>
          <p:cNvPicPr/>
          <p:nvPr/>
        </p:nvPicPr>
        <p:blipFill>
          <a:blip r:embed="rId2"/>
          <a:stretch/>
        </p:blipFill>
        <p:spPr>
          <a:xfrm>
            <a:off x="8092440" y="109440"/>
            <a:ext cx="1438920" cy="1016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9245160" y="6339960"/>
            <a:ext cx="410760" cy="364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fld id="{87444A3E-42A7-4DCC-BF18-FC53CF48EEDB}" type="slidenum">
              <a:rPr b="0" lang="en-US" sz="1200" spc="-1" strike="noStrike">
                <a:solidFill>
                  <a:srgbClr val="ffffff"/>
                </a:solidFill>
                <a:latin typeface="Calibri"/>
              </a:rPr>
              <a:t>&lt;numero&gt;</a:t>
            </a:fld>
            <a:endParaRPr b="0" lang="it-IT" sz="1200" spc="-1" strike="noStrike">
              <a:latin typeface="Times New Roman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179280" y="152640"/>
            <a:ext cx="9082440" cy="7081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it-IT" sz="2000" spc="-1" strike="noStrike">
                <a:solidFill>
                  <a:srgbClr val="0063be"/>
                </a:solidFill>
                <a:latin typeface="Bahnschrift"/>
              </a:rPr>
              <a:t>LOCALIZZAZIONE DEGLI INTERVENTI: RIQUALIFICAZIONE PUBBLICA DEL «CONTENITORE» COMMERCIALE</a:t>
            </a:r>
            <a:endParaRPr b="0" lang="it-IT" sz="2000" spc="-1" strike="noStrike">
              <a:solidFill>
                <a:srgbClr val="252827"/>
              </a:solidFill>
              <a:latin typeface="Calibri"/>
            </a:endParaRPr>
          </a:p>
        </p:txBody>
      </p:sp>
      <p:pic>
        <p:nvPicPr>
          <p:cNvPr id="96" name="Immagine 5" descr=""/>
          <p:cNvPicPr/>
          <p:nvPr/>
        </p:nvPicPr>
        <p:blipFill>
          <a:blip r:embed="rId1"/>
          <a:stretch/>
        </p:blipFill>
        <p:spPr>
          <a:xfrm>
            <a:off x="1358280" y="1070640"/>
            <a:ext cx="7189200" cy="4929120"/>
          </a:xfrm>
          <a:prstGeom prst="rect">
            <a:avLst/>
          </a:prstGeom>
          <a:ln>
            <a:noFill/>
          </a:ln>
        </p:spPr>
      </p:pic>
      <p:sp>
        <p:nvSpPr>
          <p:cNvPr id="97" name="CustomShape 3"/>
          <p:cNvSpPr/>
          <p:nvPr/>
        </p:nvSpPr>
        <p:spPr>
          <a:xfrm>
            <a:off x="5969520" y="3633480"/>
            <a:ext cx="2032560" cy="333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252827"/>
                </a:solidFill>
                <a:latin typeface="Century Gothic"/>
                <a:ea typeface="Calibri"/>
              </a:rPr>
              <a:t>VIA MATTEOTTI</a:t>
            </a:r>
            <a:endParaRPr b="0" lang="it-IT" sz="1600" spc="-1" strike="noStrike">
              <a:latin typeface="Arial"/>
            </a:endParaRPr>
          </a:p>
        </p:txBody>
      </p:sp>
      <p:sp>
        <p:nvSpPr>
          <p:cNvPr id="98" name="CustomShape 4"/>
          <p:cNvSpPr/>
          <p:nvPr/>
        </p:nvSpPr>
        <p:spPr>
          <a:xfrm>
            <a:off x="1358280" y="2802600"/>
            <a:ext cx="1954080" cy="820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252827"/>
                </a:solidFill>
                <a:latin typeface="Century Gothic"/>
                <a:ea typeface="Calibri"/>
              </a:rPr>
              <a:t>PERCORRENZA A PIAZZA SAN FRANCESCO</a:t>
            </a:r>
            <a:endParaRPr b="0" lang="it-IT" sz="1600" spc="-1" strike="noStrike">
              <a:latin typeface="Arial"/>
            </a:endParaRPr>
          </a:p>
        </p:txBody>
      </p:sp>
      <p:sp>
        <p:nvSpPr>
          <p:cNvPr id="99" name="CustomShape 5"/>
          <p:cNvSpPr/>
          <p:nvPr/>
        </p:nvSpPr>
        <p:spPr>
          <a:xfrm>
            <a:off x="4174560" y="4820760"/>
            <a:ext cx="1879560" cy="577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252827"/>
                </a:solidFill>
                <a:latin typeface="Century Gothic"/>
                <a:ea typeface="Calibri"/>
              </a:rPr>
              <a:t>PIAZZA CAVOUR E VIA DANTE</a:t>
            </a:r>
            <a:endParaRPr b="0" lang="it-IT" sz="1600" spc="-1" strike="noStrike">
              <a:latin typeface="Arial"/>
            </a:endParaRPr>
          </a:p>
        </p:txBody>
      </p:sp>
      <p:sp>
        <p:nvSpPr>
          <p:cNvPr id="100" name="CustomShape 6"/>
          <p:cNvSpPr/>
          <p:nvPr/>
        </p:nvSpPr>
        <p:spPr>
          <a:xfrm>
            <a:off x="3936600" y="2716560"/>
            <a:ext cx="2032560" cy="333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it-IT" sz="1600" spc="-1" strike="noStrike">
                <a:solidFill>
                  <a:srgbClr val="252827"/>
                </a:solidFill>
                <a:latin typeface="Century Gothic"/>
                <a:ea typeface="Calibri"/>
              </a:rPr>
              <a:t>PIAZZA TESSITRICI</a:t>
            </a:r>
            <a:endParaRPr b="0" lang="it-IT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9245160" y="6339960"/>
            <a:ext cx="410760" cy="364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fld id="{0827CC8D-2461-45DE-B7EB-D9BE7249A743}" type="slidenum">
              <a:rPr b="0" lang="en-US" sz="1200" spc="-1" strike="noStrike">
                <a:solidFill>
                  <a:srgbClr val="ffffff"/>
                </a:solidFill>
                <a:latin typeface="Calibri"/>
              </a:rPr>
              <a:t>&lt;numero&gt;</a:t>
            </a:fld>
            <a:endParaRPr b="0" lang="it-IT" sz="1200" spc="-1" strike="noStrike">
              <a:latin typeface="Times New Roman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179280" y="289080"/>
            <a:ext cx="9082440" cy="57168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it-IT" sz="2000" spc="-1" strike="noStrike">
                <a:solidFill>
                  <a:srgbClr val="0063be"/>
                </a:solidFill>
                <a:latin typeface="Bahnschrift"/>
              </a:rPr>
              <a:t>LOCALIZZAZIONE DEGLI INTERVENTI: PIANO DELLA SOSTA</a:t>
            </a:r>
            <a:endParaRPr b="0" lang="it-IT" sz="2000" spc="-1" strike="noStrike">
              <a:solidFill>
                <a:srgbClr val="252827"/>
              </a:solidFill>
              <a:latin typeface="Calibri"/>
            </a:endParaRPr>
          </a:p>
        </p:txBody>
      </p:sp>
      <p:pic>
        <p:nvPicPr>
          <p:cNvPr id="103" name="Immagine 9" descr=""/>
          <p:cNvPicPr/>
          <p:nvPr/>
        </p:nvPicPr>
        <p:blipFill>
          <a:blip r:embed="rId1"/>
          <a:stretch/>
        </p:blipFill>
        <p:spPr>
          <a:xfrm>
            <a:off x="1406880" y="1067040"/>
            <a:ext cx="7488720" cy="4774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80f8b"/>
      </a:dk2>
      <a:lt2>
        <a:srgbClr val="737373"/>
      </a:lt2>
      <a:accent1>
        <a:srgbClr val="0063be"/>
      </a:accent1>
      <a:accent2>
        <a:srgbClr val="003870"/>
      </a:accent2>
      <a:accent3>
        <a:srgbClr val="252827"/>
      </a:accent3>
      <a:accent4>
        <a:srgbClr val="007836"/>
      </a:accent4>
      <a:accent5>
        <a:srgbClr val="fed900"/>
      </a:accent5>
      <a:accent6>
        <a:srgbClr val="ff6f20"/>
      </a:accent6>
      <a:hlink>
        <a:srgbClr val="0063be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80f8b"/>
      </a:dk2>
      <a:lt2>
        <a:srgbClr val="737373"/>
      </a:lt2>
      <a:accent1>
        <a:srgbClr val="0063be"/>
      </a:accent1>
      <a:accent2>
        <a:srgbClr val="003870"/>
      </a:accent2>
      <a:accent3>
        <a:srgbClr val="252827"/>
      </a:accent3>
      <a:accent4>
        <a:srgbClr val="007836"/>
      </a:accent4>
      <a:accent5>
        <a:srgbClr val="fed900"/>
      </a:accent5>
      <a:accent6>
        <a:srgbClr val="ff6f20"/>
      </a:accent6>
      <a:hlink>
        <a:srgbClr val="0063be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</TotalTime>
  <Application>LibreOffice/6.4.6.2$Windows_X86_64 LibreOffice_project/0ce51a4fd21bff07a5c061082cc82c5ed232f115</Application>
  <Words>43</Words>
  <Paragraphs>10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2020-05-28T10:08:22Z</dcterms:created>
  <dc:creator>pro13456</dc:creator>
  <dc:description/>
  <dc:language>it-IT</dc:language>
  <cp:lastModifiedBy>Stefania Gabrielli</cp:lastModifiedBy>
  <dcterms:modified xsi:type="dcterms:W3CDTF">2022-07-23T13:13:11Z</dcterms:modified>
  <cp:revision>506</cp:revision>
  <dc:subject/>
  <dc:title>Presentazione standard di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A4 (21x29,7 cm)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</vt:i4>
  </property>
</Properties>
</file>